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C5B8-4391-40E0-8B44-9F84396F0660}" type="datetimeFigureOut">
              <a:rPr lang="en-GB" smtClean="0"/>
              <a:t>24/12/2017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83AA-1C55-4A0D-B276-C8697F5D140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C5B8-4391-40E0-8B44-9F84396F0660}" type="datetimeFigureOut">
              <a:rPr lang="en-GB" smtClean="0"/>
              <a:t>24/12/2017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83AA-1C55-4A0D-B276-C8697F5D14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C5B8-4391-40E0-8B44-9F84396F0660}" type="datetimeFigureOut">
              <a:rPr lang="en-GB" smtClean="0"/>
              <a:t>24/12/2017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83AA-1C55-4A0D-B276-C8697F5D14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C5B8-4391-40E0-8B44-9F84396F0660}" type="datetimeFigureOut">
              <a:rPr lang="en-GB" smtClean="0"/>
              <a:t>24/12/2017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83AA-1C55-4A0D-B276-C8697F5D14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C5B8-4391-40E0-8B44-9F84396F0660}" type="datetimeFigureOut">
              <a:rPr lang="en-GB" smtClean="0"/>
              <a:t>24/12/2017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7F583AA-1C55-4A0D-B276-C8697F5D140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C5B8-4391-40E0-8B44-9F84396F0660}" type="datetimeFigureOut">
              <a:rPr lang="en-GB" smtClean="0"/>
              <a:t>24/12/2017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83AA-1C55-4A0D-B276-C8697F5D14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C5B8-4391-40E0-8B44-9F84396F0660}" type="datetimeFigureOut">
              <a:rPr lang="en-GB" smtClean="0"/>
              <a:t>24/12/2017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83AA-1C55-4A0D-B276-C8697F5D14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C5B8-4391-40E0-8B44-9F84396F0660}" type="datetimeFigureOut">
              <a:rPr lang="en-GB" smtClean="0"/>
              <a:t>24/12/2017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83AA-1C55-4A0D-B276-C8697F5D14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C5B8-4391-40E0-8B44-9F84396F0660}" type="datetimeFigureOut">
              <a:rPr lang="en-GB" smtClean="0"/>
              <a:t>24/12/2017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83AA-1C55-4A0D-B276-C8697F5D14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C5B8-4391-40E0-8B44-9F84396F0660}" type="datetimeFigureOut">
              <a:rPr lang="en-GB" smtClean="0"/>
              <a:t>24/12/2017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83AA-1C55-4A0D-B276-C8697F5D14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C5B8-4391-40E0-8B44-9F84396F0660}" type="datetimeFigureOut">
              <a:rPr lang="en-GB" smtClean="0"/>
              <a:t>24/12/2017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83AA-1C55-4A0D-B276-C8697F5D14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8FC5B8-4391-40E0-8B44-9F84396F0660}" type="datetimeFigureOut">
              <a:rPr lang="en-GB" smtClean="0"/>
              <a:t>24/12/2017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F583AA-1C55-4A0D-B276-C8697F5D1406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Map of Stoke Gifford 1850’s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44" b="52637" l="6875" r="9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1" t="5794" r="5845" b="28493"/>
          <a:stretch/>
        </p:blipFill>
        <p:spPr bwMode="auto">
          <a:xfrm>
            <a:off x="169682" y="1838228"/>
            <a:ext cx="8587819" cy="482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96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Modern Day Stoke Gifford </a:t>
            </a:r>
            <a:endParaRPr lang="en-GB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342574" y="2130170"/>
            <a:ext cx="6458851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4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 A Map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4785395"/>
          </a:xfrm>
        </p:spPr>
        <p:txBody>
          <a:bodyPr>
            <a:normAutofit fontScale="92500"/>
          </a:bodyPr>
          <a:lstStyle/>
          <a:p>
            <a:r>
              <a:rPr lang="en-GB" sz="2400" dirty="0" smtClean="0"/>
              <a:t>Compare  2 maps of the same place e.g. Stoke Gifford 1850’s and modern day </a:t>
            </a:r>
          </a:p>
          <a:p>
            <a:r>
              <a:rPr lang="en-GB" sz="2400" dirty="0" smtClean="0"/>
              <a:t>One map is an old one e.g. 19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Century and the other one is modern day (you could find this on </a:t>
            </a:r>
            <a:r>
              <a:rPr lang="en-GB" sz="2400" dirty="0" smtClean="0"/>
              <a:t>Google </a:t>
            </a:r>
            <a:r>
              <a:rPr lang="en-GB" sz="2400" dirty="0"/>
              <a:t>M</a:t>
            </a:r>
            <a:r>
              <a:rPr lang="en-GB" sz="2400" dirty="0" smtClean="0"/>
              <a:t>aps</a:t>
            </a:r>
            <a:r>
              <a:rPr lang="en-GB" sz="2400" dirty="0" smtClean="0"/>
              <a:t>)</a:t>
            </a:r>
          </a:p>
          <a:p>
            <a:r>
              <a:rPr lang="en-GB" sz="2400" dirty="0" smtClean="0"/>
              <a:t>Discuss any differences you notice – how has the area changed?  e.g. </a:t>
            </a:r>
            <a:r>
              <a:rPr lang="en-GB" sz="2400" dirty="0" smtClean="0"/>
              <a:t>does </a:t>
            </a:r>
            <a:r>
              <a:rPr lang="en-GB" sz="2400" dirty="0" smtClean="0"/>
              <a:t>one </a:t>
            </a:r>
            <a:r>
              <a:rPr lang="en-GB" sz="2400" dirty="0" smtClean="0"/>
              <a:t>have </a:t>
            </a:r>
            <a:r>
              <a:rPr lang="en-GB" sz="2400" dirty="0" smtClean="0"/>
              <a:t>more countryside than the other? Are there buildings on one map </a:t>
            </a:r>
            <a:r>
              <a:rPr lang="en-GB" sz="2400" dirty="0" smtClean="0"/>
              <a:t>not </a:t>
            </a:r>
            <a:r>
              <a:rPr lang="en-GB" sz="2400" dirty="0" smtClean="0"/>
              <a:t>on the other?</a:t>
            </a:r>
          </a:p>
          <a:p>
            <a:r>
              <a:rPr lang="en-GB" sz="2400" dirty="0" smtClean="0"/>
              <a:t>Have any place names changed? </a:t>
            </a:r>
          </a:p>
          <a:p>
            <a:r>
              <a:rPr lang="en-GB" sz="2400" dirty="0" smtClean="0"/>
              <a:t>Record your answers on the activity sheet provided.</a:t>
            </a:r>
          </a:p>
          <a:p>
            <a:r>
              <a:rPr lang="en-GB" sz="2400" dirty="0" smtClean="0"/>
              <a:t>Now use the internet to research old maps and compare them to a view from </a:t>
            </a:r>
            <a:r>
              <a:rPr lang="en-GB" sz="2400" dirty="0" smtClean="0"/>
              <a:t>Google </a:t>
            </a:r>
            <a:r>
              <a:rPr lang="en-GB" sz="2400" dirty="0"/>
              <a:t>E</a:t>
            </a:r>
            <a:r>
              <a:rPr lang="en-GB" sz="2400" dirty="0" smtClean="0"/>
              <a:t>arth </a:t>
            </a:r>
            <a:r>
              <a:rPr lang="en-GB" sz="2400" dirty="0" smtClean="0"/>
              <a:t>or a modern map. What changes have taken place?</a:t>
            </a:r>
          </a:p>
          <a:p>
            <a:endParaRPr lang="en-GB" sz="24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89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" t="14878" r="7458" b="8557"/>
          <a:stretch/>
        </p:blipFill>
        <p:spPr bwMode="auto">
          <a:xfrm>
            <a:off x="135377" y="188639"/>
            <a:ext cx="8894854" cy="648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245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Google Journeys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your group, take turns to go on a google journey using the internet. </a:t>
            </a:r>
          </a:p>
          <a:p>
            <a:r>
              <a:rPr lang="en-GB" dirty="0" smtClean="0"/>
              <a:t>In your geography note books, write down the place names and a description of the physical features of your chosen destinations.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3" name="Picture 3" descr="C:\Users\downstairs\AppData\Local\Microsoft\Windows\INetCache\IE\N7ETY7NM\google-maps-paris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21527"/>
          <a:stretch/>
        </p:blipFill>
        <p:spPr bwMode="auto">
          <a:xfrm>
            <a:off x="2627784" y="4365104"/>
            <a:ext cx="3529064" cy="170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443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</TotalTime>
  <Words>172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Apex</vt:lpstr>
      <vt:lpstr>Map of Stoke Gifford 1850’s</vt:lpstr>
      <vt:lpstr>Modern Day Stoke Gifford </vt:lpstr>
      <vt:lpstr>Group A Map Activity</vt:lpstr>
      <vt:lpstr>PowerPoint Presentation</vt:lpstr>
      <vt:lpstr>Google Journeys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downstairs</dc:creator>
  <cp:lastModifiedBy>Jan</cp:lastModifiedBy>
  <cp:revision>9</cp:revision>
  <dcterms:created xsi:type="dcterms:W3CDTF">2017-02-07T10:28:39Z</dcterms:created>
  <dcterms:modified xsi:type="dcterms:W3CDTF">2017-12-24T16:57:03Z</dcterms:modified>
</cp:coreProperties>
</file>